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0"/>
            <a:ext cx="9136478" cy="685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24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97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51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90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82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93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35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98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41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1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60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BA5E1-16E4-486C-ABDB-3672895F12E1}" type="datetimeFigureOut">
              <a:rPr lang="en-GB" smtClean="0"/>
              <a:t>05/01/2014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2CCA7-348A-42EC-ADD8-2ADCFF58D49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06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56855" y="764704"/>
            <a:ext cx="799288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 smtClean="0">
                <a:solidFill>
                  <a:schemeClr val="bg2"/>
                </a:solidFill>
                <a:latin typeface="Pump Demi Bold LET" pitchFamily="2" charset="0"/>
              </a:rPr>
              <a:t>Phonics Disco</a:t>
            </a:r>
            <a:endParaRPr lang="en-GB" sz="16600" dirty="0">
              <a:solidFill>
                <a:schemeClr val="bg2"/>
              </a:solidFill>
              <a:latin typeface="Pump Demi Bold LE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7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75456"/>
            <a:ext cx="9171342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1300" dirty="0" err="1" smtClean="0">
                <a:solidFill>
                  <a:schemeClr val="bg2"/>
                </a:solidFill>
                <a:latin typeface="SassoonPrimaryType" pitchFamily="2" charset="0"/>
              </a:rPr>
              <a:t>ch</a:t>
            </a:r>
            <a:endParaRPr lang="en-GB" sz="41300" dirty="0">
              <a:solidFill>
                <a:schemeClr val="bg2"/>
              </a:solidFill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6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26988" y="-674688"/>
            <a:ext cx="9170988" cy="61198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1300" dirty="0">
                <a:solidFill>
                  <a:schemeClr val="bg2"/>
                </a:solidFill>
                <a:latin typeface="SassoonPrimaryType" pitchFamily="2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4662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75456"/>
            <a:ext cx="9171342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1300" dirty="0">
                <a:solidFill>
                  <a:schemeClr val="bg2"/>
                </a:solidFill>
                <a:latin typeface="SassoonPrimaryType" pitchFamily="2" charset="0"/>
              </a:rPr>
              <a:t>a</a:t>
            </a:r>
            <a:endParaRPr lang="en-GB" sz="41300" dirty="0">
              <a:solidFill>
                <a:schemeClr val="bg2"/>
              </a:solidFill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83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75456"/>
            <a:ext cx="9171342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1300" dirty="0">
                <a:solidFill>
                  <a:schemeClr val="bg2"/>
                </a:solidFill>
                <a:latin typeface="SassoonPrimaryType" pitchFamily="2" charset="0"/>
              </a:rPr>
              <a:t>t</a:t>
            </a:r>
            <a:endParaRPr lang="en-GB" sz="41300" dirty="0">
              <a:solidFill>
                <a:schemeClr val="bg2"/>
              </a:solidFill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51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75456"/>
            <a:ext cx="9171342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1300" dirty="0">
                <a:solidFill>
                  <a:schemeClr val="bg2"/>
                </a:solidFill>
                <a:latin typeface="SassoonPrimaryType" pitchFamily="2" charset="0"/>
              </a:rPr>
              <a:t>p</a:t>
            </a:r>
            <a:endParaRPr lang="en-GB" sz="41300" dirty="0">
              <a:solidFill>
                <a:schemeClr val="bg2"/>
              </a:solidFill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3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75456"/>
            <a:ext cx="9171342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1300" dirty="0">
                <a:solidFill>
                  <a:schemeClr val="bg2"/>
                </a:solidFill>
                <a:latin typeface="SassoonPrimaryType" pitchFamily="2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13500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75456"/>
            <a:ext cx="9171342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1300" dirty="0" err="1" smtClean="0">
                <a:solidFill>
                  <a:schemeClr val="bg2"/>
                </a:solidFill>
                <a:latin typeface="SassoonPrimaryType" pitchFamily="2" charset="0"/>
              </a:rPr>
              <a:t>ee</a:t>
            </a:r>
            <a:endParaRPr lang="en-GB" sz="41300" dirty="0">
              <a:solidFill>
                <a:schemeClr val="bg2"/>
              </a:solidFill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3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75456"/>
            <a:ext cx="9171342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1300" dirty="0">
                <a:solidFill>
                  <a:schemeClr val="bg2"/>
                </a:solidFill>
                <a:latin typeface="SassoonPrimaryType" pitchFamily="2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04918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75456"/>
            <a:ext cx="9171342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1300" dirty="0" smtClean="0">
                <a:solidFill>
                  <a:schemeClr val="bg2"/>
                </a:solidFill>
                <a:latin typeface="SassoonPrimaryType" pitchFamily="2" charset="0"/>
              </a:rPr>
              <a:t>oo</a:t>
            </a:r>
            <a:endParaRPr lang="en-GB" sz="41300" dirty="0">
              <a:solidFill>
                <a:schemeClr val="bg2"/>
              </a:solidFill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65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11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Glennie</dc:creator>
  <cp:lastModifiedBy>Anne Glennie</cp:lastModifiedBy>
  <cp:revision>7</cp:revision>
  <dcterms:created xsi:type="dcterms:W3CDTF">2013-12-12T10:29:37Z</dcterms:created>
  <dcterms:modified xsi:type="dcterms:W3CDTF">2014-01-05T14:07:59Z</dcterms:modified>
</cp:coreProperties>
</file>